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40318" autoAdjust="0"/>
  </p:normalViewPr>
  <p:slideViewPr>
    <p:cSldViewPr>
      <p:cViewPr>
        <p:scale>
          <a:sx n="60" d="100"/>
          <a:sy n="60" d="100"/>
        </p:scale>
        <p:origin x="-126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0F5A3-8850-4BA2-BB89-6629C14CFBDC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E2665-BED2-4280-B1A4-F85DE08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E2665-BED2-4280-B1A4-F85DE0880F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4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0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9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4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8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4FE7-C937-4CE7-9FB1-238A3E9002B7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3677-B4E9-4B66-9597-829B39FB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3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57600" y="2133600"/>
            <a:ext cx="16002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2438400"/>
            <a:ext cx="1600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MIAC</a:t>
            </a:r>
          </a:p>
          <a:p>
            <a:pPr algn="ctr"/>
            <a:r>
              <a:rPr lang="en-US" sz="1400" b="1" dirty="0" smtClean="0"/>
              <a:t>Mining</a:t>
            </a:r>
          </a:p>
          <a:p>
            <a:pPr algn="ctr"/>
            <a:r>
              <a:rPr lang="en-US" sz="1400" b="1" dirty="0" smtClean="0"/>
              <a:t>Conference/Forum</a:t>
            </a:r>
            <a:endParaRPr lang="en-US" sz="14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121564" y="2073072"/>
            <a:ext cx="1812636" cy="4415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676400" y="1600200"/>
            <a:ext cx="2117434" cy="838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21564" y="3276600"/>
            <a:ext cx="1660236" cy="609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790700" y="3276600"/>
            <a:ext cx="2003134" cy="914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0788582">
            <a:off x="5115015" y="2175209"/>
            <a:ext cx="630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Tribes</a:t>
            </a:r>
            <a:endParaRPr lang="en-US" sz="1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89608" y="2406998"/>
            <a:ext cx="1076548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27882" y="2291751"/>
            <a:ext cx="906318" cy="4514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38900" y="2206612"/>
            <a:ext cx="990600" cy="463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90426" y="2087593"/>
            <a:ext cx="1058174" cy="522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187343" y="1443669"/>
            <a:ext cx="515310" cy="787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814754" y="1648463"/>
            <a:ext cx="426256" cy="69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498323">
            <a:off x="5814754" y="2471952"/>
            <a:ext cx="738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Red Lake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 rot="1704298">
            <a:off x="6238135" y="2337896"/>
            <a:ext cx="929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White Earth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rot="1593532">
            <a:off x="6606926" y="2251658"/>
            <a:ext cx="864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Leech Lake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 rot="1606022">
            <a:off x="6945361" y="2125914"/>
            <a:ext cx="10842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Grand Portage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18173861">
            <a:off x="5511582" y="1720812"/>
            <a:ext cx="810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Bois Forte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 rot="18207539">
            <a:off x="5893415" y="1661800"/>
            <a:ext cx="929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Fond du Lac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566156" y="1443669"/>
            <a:ext cx="462851" cy="728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8085208">
            <a:off x="6303344" y="1661799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Mille Lacs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1266853">
            <a:off x="2802667" y="1942922"/>
            <a:ext cx="849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Speakers</a:t>
            </a:r>
            <a:endParaRPr lang="en-US" sz="1400" b="1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706399" y="2349022"/>
            <a:ext cx="798802" cy="526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362200" y="2243143"/>
            <a:ext cx="885204" cy="464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981200" y="2106896"/>
            <a:ext cx="990600" cy="528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676400" y="2019300"/>
            <a:ext cx="1058718" cy="531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066800" y="1896610"/>
            <a:ext cx="1447800" cy="6717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9682611">
            <a:off x="2457270" y="2444168"/>
            <a:ext cx="930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 </a:t>
            </a:r>
            <a:r>
              <a:rPr lang="en-US" sz="1200" dirty="0" err="1" smtClean="0"/>
              <a:t>Gedicks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 rot="19861383">
            <a:off x="2203313" y="2299457"/>
            <a:ext cx="10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Bob </a:t>
            </a:r>
            <a:r>
              <a:rPr lang="en-US" sz="1200" dirty="0" err="1" smtClean="0"/>
              <a:t>Tammen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 rot="19882103">
            <a:off x="1841576" y="2190598"/>
            <a:ext cx="1041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Len Anderson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 rot="20034882">
            <a:off x="1518366" y="2087571"/>
            <a:ext cx="1202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Paula Maccabee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20118849">
            <a:off x="971511" y="2021340"/>
            <a:ext cx="1353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Rice Harvesters (3)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 rot="20147753">
            <a:off x="2643488" y="3578424"/>
            <a:ext cx="1207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Organizations</a:t>
            </a:r>
            <a:endParaRPr lang="en-US" sz="1400" b="1" dirty="0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2792267" y="3177064"/>
            <a:ext cx="712934" cy="251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2514600" y="3375627"/>
            <a:ext cx="591201" cy="205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1017239" y="3152781"/>
            <a:ext cx="1616246" cy="651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903799">
            <a:off x="2991312" y="3038564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POM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105174">
            <a:off x="2716085" y="32905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IEN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 rot="1309719">
            <a:off x="1175545" y="3256196"/>
            <a:ext cx="172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1854 Treaty Commission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 rot="1235371">
            <a:off x="5286015" y="3190464"/>
            <a:ext cx="811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Logistics</a:t>
            </a:r>
            <a:endParaRPr lang="en-US" sz="1400" b="1" dirty="0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3517591" y="3428999"/>
            <a:ext cx="1972019" cy="1295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572000" y="3478513"/>
            <a:ext cx="1133184" cy="997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343400" y="3581400"/>
            <a:ext cx="1643802" cy="144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114800" y="3690703"/>
            <a:ext cx="2113377" cy="2024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 rot="19651607">
            <a:off x="3011483" y="3938199"/>
            <a:ext cx="2464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One-day Forum (9 a.m. to 4:30 p.m.)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 rot="19153548">
            <a:off x="4374013" y="3855879"/>
            <a:ext cx="115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Where &amp; When</a:t>
            </a:r>
            <a:endParaRPr lang="en-US" sz="1200" dirty="0"/>
          </a:p>
        </p:txBody>
      </p:sp>
      <p:sp>
        <p:nvSpPr>
          <p:cNvPr id="138" name="TextBox 137"/>
          <p:cNvSpPr txBox="1"/>
          <p:nvPr/>
        </p:nvSpPr>
        <p:spPr>
          <a:xfrm rot="20298377">
            <a:off x="3000723" y="4673844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Main </a:t>
            </a:r>
            <a:r>
              <a:rPr lang="en-US" sz="1100" dirty="0"/>
              <a:t>speakers ($200 + </a:t>
            </a:r>
            <a:r>
              <a:rPr lang="en-US" sz="1100" dirty="0" smtClean="0"/>
              <a:t>lodging)</a:t>
            </a:r>
            <a:endParaRPr lang="en-US" sz="1100" dirty="0"/>
          </a:p>
        </p:txBody>
      </p:sp>
      <p:sp>
        <p:nvSpPr>
          <p:cNvPr id="140" name="TextBox 139"/>
          <p:cNvSpPr txBox="1"/>
          <p:nvPr/>
        </p:nvSpPr>
        <p:spPr>
          <a:xfrm rot="19134237">
            <a:off x="5036871" y="3838807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Stipends</a:t>
            </a:r>
            <a:endParaRPr lang="en-US" sz="1200" dirty="0"/>
          </a:p>
        </p:txBody>
      </p:sp>
      <p:cxnSp>
        <p:nvCxnSpPr>
          <p:cNvPr id="144" name="Straight Connector 143"/>
          <p:cNvCxnSpPr/>
          <p:nvPr/>
        </p:nvCxnSpPr>
        <p:spPr>
          <a:xfrm flipH="1">
            <a:off x="3105800" y="4572000"/>
            <a:ext cx="1763463" cy="68580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2362199" y="4953000"/>
            <a:ext cx="2055819" cy="83820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 rot="20340479">
            <a:off x="2248712" y="5138428"/>
            <a:ext cx="22829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Organizations ( $100 – gas + lodging)</a:t>
            </a:r>
            <a:endParaRPr lang="en-US" sz="1100" dirty="0"/>
          </a:p>
        </p:txBody>
      </p:sp>
      <p:cxnSp>
        <p:nvCxnSpPr>
          <p:cNvPr id="154" name="Straight Connector 153"/>
          <p:cNvCxnSpPr/>
          <p:nvPr/>
        </p:nvCxnSpPr>
        <p:spPr>
          <a:xfrm flipH="1" flipV="1">
            <a:off x="1282023" y="3623261"/>
            <a:ext cx="917171" cy="371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 rot="1341172">
            <a:off x="1297648" y="3595300"/>
            <a:ext cx="986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WaterLegacy</a:t>
            </a:r>
            <a:endParaRPr lang="en-US" sz="1200" dirty="0"/>
          </a:p>
        </p:txBody>
      </p:sp>
      <p:sp>
        <p:nvSpPr>
          <p:cNvPr id="165" name="TextBox 164"/>
          <p:cNvSpPr txBox="1"/>
          <p:nvPr/>
        </p:nvSpPr>
        <p:spPr>
          <a:xfrm rot="18828951">
            <a:off x="5918636" y="3870405"/>
            <a:ext cx="496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Food</a:t>
            </a:r>
            <a:endParaRPr lang="en-US" sz="1200" dirty="0"/>
          </a:p>
        </p:txBody>
      </p:sp>
      <p:sp>
        <p:nvSpPr>
          <p:cNvPr id="167" name="TextBox 166"/>
          <p:cNvSpPr txBox="1"/>
          <p:nvPr/>
        </p:nvSpPr>
        <p:spPr>
          <a:xfrm rot="812167">
            <a:off x="6340214" y="3957538"/>
            <a:ext cx="724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Breakfast</a:t>
            </a:r>
            <a:endParaRPr lang="en-US" sz="1100" dirty="0"/>
          </a:p>
        </p:txBody>
      </p:sp>
      <p:cxnSp>
        <p:nvCxnSpPr>
          <p:cNvPr id="169" name="Straight Connector 168"/>
          <p:cNvCxnSpPr/>
          <p:nvPr/>
        </p:nvCxnSpPr>
        <p:spPr>
          <a:xfrm flipH="1">
            <a:off x="5590355" y="3779852"/>
            <a:ext cx="900524" cy="920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 rot="18909791">
            <a:off x="3530361" y="4513534"/>
            <a:ext cx="3009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Informational Packet (60 folders w/ handouts</a:t>
            </a:r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 rot="695801">
            <a:off x="6087022" y="4169541"/>
            <a:ext cx="12859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Mid-morning snack</a:t>
            </a:r>
            <a:endParaRPr lang="en-US" sz="1100" dirty="0"/>
          </a:p>
        </p:txBody>
      </p:sp>
      <p:sp>
        <p:nvSpPr>
          <p:cNvPr id="175" name="TextBox 174"/>
          <p:cNvSpPr txBox="1"/>
          <p:nvPr/>
        </p:nvSpPr>
        <p:spPr>
          <a:xfrm rot="867620">
            <a:off x="6040617" y="4285155"/>
            <a:ext cx="524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Lunch</a:t>
            </a:r>
            <a:endParaRPr lang="en-US" sz="1100" dirty="0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6209566" y="4067090"/>
            <a:ext cx="876075" cy="21692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6040617" y="4219148"/>
            <a:ext cx="1278896" cy="28968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917013" y="4390273"/>
            <a:ext cx="659799" cy="18172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4762456" y="800841"/>
            <a:ext cx="1132655" cy="1371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 rot="18578470">
            <a:off x="4814595" y="1759025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Goals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 rot="1457891">
            <a:off x="4887307" y="561884"/>
            <a:ext cx="957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POM Report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 rot="1414402">
            <a:off x="4186202" y="638585"/>
            <a:ext cx="1498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Information to Tribes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858934" y="629262"/>
            <a:ext cx="835817" cy="379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793834" y="463029"/>
            <a:ext cx="1771679" cy="707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825362" y="511706"/>
            <a:ext cx="2035960" cy="30745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21080" y="629262"/>
            <a:ext cx="1922441" cy="30835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185579" y="794616"/>
            <a:ext cx="2471990" cy="45544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199649" y="937616"/>
            <a:ext cx="1837206" cy="37034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1090693">
            <a:off x="1732280" y="431377"/>
            <a:ext cx="2005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Mining corporate </a:t>
            </a:r>
            <a:r>
              <a:rPr lang="en-US" sz="1100" dirty="0"/>
              <a:t>a</a:t>
            </a:r>
            <a:r>
              <a:rPr lang="en-US" sz="1100" dirty="0" smtClean="0"/>
              <a:t>genda – A.G.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 rot="21088950">
            <a:off x="2453504" y="560854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Mining economics – B.T.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 rot="20979659">
            <a:off x="2212988" y="806811"/>
            <a:ext cx="23086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Effects of sulfide on manoomin – L.A.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 rot="20900947">
            <a:off x="3223007" y="902127"/>
            <a:ext cx="16514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Mining legal issues – P.M.</a:t>
            </a:r>
            <a:endParaRPr lang="en-US" sz="1100" dirty="0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3443678" y="1056462"/>
            <a:ext cx="1860157" cy="38720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20927641">
            <a:off x="3640662" y="1039741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Organization positions</a:t>
            </a:r>
            <a:endParaRPr lang="en-US" sz="1100" dirty="0"/>
          </a:p>
        </p:txBody>
      </p:sp>
      <p:cxnSp>
        <p:nvCxnSpPr>
          <p:cNvPr id="105" name="Straight Connector 104"/>
          <p:cNvCxnSpPr/>
          <p:nvPr/>
        </p:nvCxnSpPr>
        <p:spPr>
          <a:xfrm flipH="1">
            <a:off x="3535753" y="1180723"/>
            <a:ext cx="2028452" cy="46774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 rot="20853158">
            <a:off x="3957509" y="1177156"/>
            <a:ext cx="13740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Harvester Testimony</a:t>
            </a:r>
            <a:endParaRPr lang="en-US" sz="1100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2321080" y="3623261"/>
            <a:ext cx="1797172" cy="8528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20026771">
            <a:off x="2741177" y="3975916"/>
            <a:ext cx="1252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400" b="1" dirty="0" smtClean="0"/>
              <a:t>Miscellaneous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 rot="17745757">
            <a:off x="1669963" y="4784095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Moderator(s)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 rot="17776879">
            <a:off x="2096074" y="4536732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Transcripts</a:t>
            </a:r>
            <a:endParaRPr lang="en-US" sz="1100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2334396" y="4284010"/>
            <a:ext cx="443406" cy="941513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035620" y="4382801"/>
            <a:ext cx="485330" cy="1027399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85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124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User Name</dc:creator>
  <cp:lastModifiedBy>Your User Name</cp:lastModifiedBy>
  <cp:revision>32</cp:revision>
  <dcterms:created xsi:type="dcterms:W3CDTF">2011-11-03T17:48:08Z</dcterms:created>
  <dcterms:modified xsi:type="dcterms:W3CDTF">2011-11-04T23:53:45Z</dcterms:modified>
</cp:coreProperties>
</file>